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88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9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20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89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6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25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8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97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34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98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BDBDB-F72B-4754-BFFC-AEC9A5A91527}" type="datetimeFigureOut">
              <a:rPr lang="en-US" smtClean="0"/>
              <a:t>3/23/2020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255D1-F628-4189-9BC9-41CD4C20F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470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0619DE6-1F51-4735-AF5A-C237592EC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8350" y="21610"/>
            <a:ext cx="1887298" cy="76185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940E8-9DFB-477C-947F-BFF2A0C88455}"/>
              </a:ext>
            </a:extLst>
          </p:cNvPr>
          <p:cNvSpPr txBox="1"/>
          <p:nvPr/>
        </p:nvSpPr>
        <p:spPr>
          <a:xfrm>
            <a:off x="2660858" y="715410"/>
            <a:ext cx="3906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Meals </a:t>
            </a:r>
            <a:r>
              <a:rPr kumimoji="0" lang="en-US" sz="2400" b="1" i="0" u="none" strike="noStrike" kern="1200" cap="none" spc="30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kumimoji="0" 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  <a:ea typeface="Tahoma" panose="020B0604030504040204" pitchFamily="34" charset="0"/>
                <a:cs typeface="Tahoma" panose="020B0604030504040204" pitchFamily="34" charset="0"/>
              </a:rPr>
              <a:t> More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9C7D6E-ACB2-4F85-B341-BAB753EB6708}"/>
              </a:ext>
            </a:extLst>
          </p:cNvPr>
          <p:cNvSpPr txBox="1"/>
          <p:nvPr/>
        </p:nvSpPr>
        <p:spPr>
          <a:xfrm>
            <a:off x="157488" y="1418140"/>
            <a:ext cx="8896756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During the current coronavirus crisis – and while local restaurants can only offer carryout service – Freshpet plans to give each of our 400+ team members a $50 gift card every other week to one of 5 locally-owned restaurants and ask our team members and their families to enjoy a take-out meal on us while helping a local family business weather the current crisis. 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venir Book" panose="02000503020000020003" pitchFamily="2" charset="0"/>
              </a:rPr>
              <a:t>We hope that by thanking you for all that you </a:t>
            </a:r>
            <a:r>
              <a:rPr lang="en-US" sz="1300" b="1" dirty="0">
                <a:solidFill>
                  <a:srgbClr val="70AD47">
                    <a:lumMod val="75000"/>
                  </a:srgbClr>
                </a:solidFill>
                <a:latin typeface="Avenir Book" panose="02000503020000020003" pitchFamily="2" charset="0"/>
              </a:rPr>
              <a:t>are doing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Avenir Book" panose="02000503020000020003" pitchFamily="2" charset="0"/>
              </a:rPr>
              <a:t>with a meal that we can do something more – i.e. also help a local business. 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That is the “people” part of our Pets. People. Planet. commitment.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Book" panose="02000503020000020003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Why we are developing the meals and more program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venir Book" panose="02000503020000020003" pitchFamily="2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We greatly appreciate the efforts that each of you make every day to make the best pet food possible.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  We know that the current crisis has disrupted many of our team members families and we hope that this effort makes whatever challenges you or your friends and families might face a bit easier.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We value our community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.  The fight against the coronavirus has extracted a significant economic toll on members of our community – particularly the family-owned restaurants who have had to close their dining rooms.  We hope to make their lives easier.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We want to set an example for other companies to follow. 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While our efforts can only help a few family businesses, if we all pull together in this fight we can help many more. 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venir Book" panose="02000503020000020003" pitchFamily="2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Gift cards will be available for pick-up at the end of your shift every other Thursday or Friday starting this Thursday, March 26th.  You will have 5 restaurants to choose from.  When you go to the </a:t>
            </a:r>
            <a:r>
              <a:rPr 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Avenir Book" panose="02000503020000020003" pitchFamily="2" charset="0"/>
              </a:rPr>
              <a:t>restaurant, let them know you work for Freshpet and tell them how much we appreciate their local business. 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venir Book" panose="02000503020000020003" pitchFamily="2" charset="0"/>
              </a:rPr>
              <a:t>If there are restaurants that you would like us to consider in future weeks, please put those suggestions in the HR suggestion box.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78FAE3C2-1130-3748-ABF2-F1FCF4715D85}"/>
              </a:ext>
            </a:extLst>
          </p:cNvPr>
          <p:cNvSpPr txBox="1"/>
          <p:nvPr/>
        </p:nvSpPr>
        <p:spPr>
          <a:xfrm>
            <a:off x="2835230" y="5587331"/>
            <a:ext cx="4403769" cy="4815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110" tIns="25110" rIns="25110" bIns="25110">
            <a:spAutoFit/>
          </a:bodyPr>
          <a:lstStyle>
            <a:lvl1pPr defTabSz="914400">
              <a:defRPr sz="4800" b="0" spc="720">
                <a:solidFill>
                  <a:srgbClr val="027001"/>
                </a:solidFill>
                <a:latin typeface="Brandon Grotesque Bold"/>
                <a:ea typeface="Brandon Grotesque Bold"/>
                <a:cs typeface="Brandon Grotesque Bold"/>
                <a:sym typeface="Brandon Grotesque Bold"/>
              </a:defRPr>
            </a:lvl1pPr>
          </a:lstStyle>
          <a:p>
            <a:pPr defTabSz="685800"/>
            <a:r>
              <a:rPr sz="2800" spc="540" dirty="0">
                <a:solidFill>
                  <a:schemeClr val="accent6">
                    <a:lumMod val="75000"/>
                  </a:schemeClr>
                </a:solidFill>
              </a:rPr>
              <a:t>pet</a:t>
            </a:r>
            <a:r>
              <a:rPr lang="en-US" sz="2800" spc="540" dirty="0">
                <a:solidFill>
                  <a:schemeClr val="accent6">
                    <a:lumMod val="75000"/>
                  </a:schemeClr>
                </a:solidFill>
              </a:rPr>
              <a:t>s</a:t>
            </a:r>
            <a:r>
              <a:rPr sz="2800" spc="540" dirty="0">
                <a:solidFill>
                  <a:schemeClr val="accent6">
                    <a:lumMod val="75000"/>
                  </a:schemeClr>
                </a:solidFill>
              </a:rPr>
              <a:t> peopl</a:t>
            </a:r>
            <a:r>
              <a:rPr lang="en-US" sz="2800" spc="540" dirty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sz="2800" spc="540" dirty="0">
                <a:solidFill>
                  <a:schemeClr val="accent6">
                    <a:lumMod val="75000"/>
                  </a:schemeClr>
                </a:solidFill>
              </a:rPr>
              <a:t> plane</a:t>
            </a:r>
            <a:r>
              <a:rPr lang="en-US" sz="2800" spc="540" dirty="0">
                <a:solidFill>
                  <a:schemeClr val="accent6">
                    <a:lumMod val="75000"/>
                  </a:schemeClr>
                </a:solidFill>
              </a:rPr>
              <a:t>t</a:t>
            </a:r>
            <a:endParaRPr sz="2800" spc="54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Image" descr="Image">
            <a:extLst>
              <a:ext uri="{FF2B5EF4-FFF2-40B4-BE49-F238E27FC236}">
                <a16:creationId xmlns:a16="http://schemas.microsoft.com/office/drawing/2014/main" id="{94D43BE4-9193-0D49-956F-36C9F8C89F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3">
                <a:lumMod val="50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51002" y="6068929"/>
            <a:ext cx="2841995" cy="78959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50293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1120</TotalTime>
  <Words>354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Brandon Grotesque 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Billy Cyr</dc:creator>
  <cp:lastModifiedBy>Billy Cyr</cp:lastModifiedBy>
  <cp:revision>11</cp:revision>
  <dcterms:created xsi:type="dcterms:W3CDTF">2020-03-21T16:42:11Z</dcterms:created>
  <dcterms:modified xsi:type="dcterms:W3CDTF">2020-03-23T18:53:14Z</dcterms:modified>
</cp:coreProperties>
</file>